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1BDAE-2A70-464E-9938-78BD19A06866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4E1A-BC79-4F22-A273-867C4F31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6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BDAE-2A70-464E-9938-78BD19A06866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A4E1A-BC79-4F22-A273-867C4F317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ru-RU" sz="4000" b="1" smtClean="0"/>
              <a:t>О ПЕРВООЧЕРЕДНЫХ ЗАДАЧАХ </a:t>
            </a:r>
            <a:br>
              <a:rPr lang="ru-RU" sz="4000" b="1" smtClean="0"/>
            </a:br>
            <a:r>
              <a:rPr lang="ru-RU" sz="4000" b="1" smtClean="0">
                <a:solidFill>
                  <a:schemeClr val="tx2"/>
                </a:solidFill>
              </a:rPr>
              <a:t>на новый учебный год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6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chemeClr val="tx2"/>
                </a:solidFill>
                <a:ea typeface="+mn-ea"/>
                <a:cs typeface="+mn-cs"/>
              </a:rPr>
              <a:t>РАЗВИТИЕ ИНФРАСТРУКТУРЫ ОБРАЗОВАНИЯ</a:t>
            </a:r>
            <a:endParaRPr lang="ru-RU" sz="28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8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6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6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6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7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6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7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6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2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7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5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3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76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О ПЕРВООЧЕРЕДНЫХ ЗАДАЧАХ  на новый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ИНФРАСТРУКТУРЫ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ПЕРВООЧЕРЕДНЫХ ЗАДАЧАХ  на новый учебный год</dc:title>
  <dc:creator>Оксана Александровна Септо</dc:creator>
  <cp:lastModifiedBy>Оксана Александровна Септо</cp:lastModifiedBy>
  <cp:revision>1</cp:revision>
  <dcterms:created xsi:type="dcterms:W3CDTF">2020-08-25T23:53:33Z</dcterms:created>
  <dcterms:modified xsi:type="dcterms:W3CDTF">2020-08-25T23:53:33Z</dcterms:modified>
</cp:coreProperties>
</file>